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33" r:id="rId16"/>
    <p:sldId id="390" r:id="rId17"/>
    <p:sldId id="282" r:id="rId18"/>
    <p:sldId id="335" r:id="rId19"/>
    <p:sldId id="336" r:id="rId20"/>
    <p:sldId id="362" r:id="rId21"/>
    <p:sldId id="366" r:id="rId22"/>
    <p:sldId id="361" r:id="rId23"/>
    <p:sldId id="365" r:id="rId24"/>
    <p:sldId id="363" r:id="rId25"/>
    <p:sldId id="376" r:id="rId26"/>
    <p:sldId id="340" r:id="rId27"/>
    <p:sldId id="341" r:id="rId28"/>
    <p:sldId id="342" r:id="rId29"/>
    <p:sldId id="334" r:id="rId30"/>
    <p:sldId id="350" r:id="rId31"/>
    <p:sldId id="325" r:id="rId32"/>
    <p:sldId id="258" r:id="rId33"/>
    <p:sldId id="355" r:id="rId34"/>
    <p:sldId id="338" r:id="rId35"/>
    <p:sldId id="319" r:id="rId36"/>
    <p:sldId id="378" r:id="rId37"/>
    <p:sldId id="379" r:id="rId38"/>
    <p:sldId id="380" r:id="rId39"/>
    <p:sldId id="389" r:id="rId40"/>
    <p:sldId id="259" r:id="rId41"/>
    <p:sldId id="368" r:id="rId42"/>
    <p:sldId id="382" r:id="rId43"/>
    <p:sldId id="372" r:id="rId44"/>
    <p:sldId id="359" r:id="rId45"/>
    <p:sldId id="377" r:id="rId46"/>
    <p:sldId id="375" r:id="rId47"/>
    <p:sldId id="309" r:id="rId48"/>
    <p:sldId id="337" r:id="rId49"/>
    <p:sldId id="318" r:id="rId50"/>
    <p:sldId id="260" r:id="rId51"/>
    <p:sldId id="294" r:id="rId52"/>
    <p:sldId id="295" r:id="rId53"/>
    <p:sldId id="296" r:id="rId54"/>
    <p:sldId id="297" r:id="rId55"/>
    <p:sldId id="298" r:id="rId56"/>
    <p:sldId id="299" r:id="rId57"/>
    <p:sldId id="261" r:id="rId58"/>
    <p:sldId id="291" r:id="rId59"/>
    <p:sldId id="292" r:id="rId60"/>
    <p:sldId id="293" r:id="rId61"/>
    <p:sldId id="300" r:id="rId62"/>
    <p:sldId id="317" r:id="rId63"/>
    <p:sldId id="367" r:id="rId64"/>
    <p:sldId id="374" r:id="rId65"/>
    <p:sldId id="264" r:id="rId66"/>
    <p:sldId id="387" r:id="rId67"/>
    <p:sldId id="263" r:id="rId68"/>
    <p:sldId id="287" r:id="rId69"/>
    <p:sldId id="288" r:id="rId70"/>
    <p:sldId id="289" r:id="rId71"/>
    <p:sldId id="386" r:id="rId72"/>
    <p:sldId id="357" r:id="rId73"/>
    <p:sldId id="358" r:id="rId74"/>
    <p:sldId id="310" r:id="rId75"/>
    <p:sldId id="316" r:id="rId76"/>
    <p:sldId id="385" r:id="rId77"/>
    <p:sldId id="301" r:id="rId78"/>
    <p:sldId id="302" r:id="rId79"/>
    <p:sldId id="303" r:id="rId80"/>
    <p:sldId id="266" r:id="rId81"/>
    <p:sldId id="388" r:id="rId82"/>
    <p:sldId id="267" r:id="rId83"/>
    <p:sldId id="311" r:id="rId84"/>
    <p:sldId id="373" r:id="rId85"/>
    <p:sldId id="360" r:id="rId86"/>
    <p:sldId id="268" r:id="rId87"/>
    <p:sldId id="370" r:id="rId88"/>
    <p:sldId id="273" r:id="rId89"/>
    <p:sldId id="270" r:id="rId90"/>
    <p:sldId id="271" r:id="rId91"/>
    <p:sldId id="272" r:id="rId92"/>
    <p:sldId id="349" r:id="rId93"/>
    <p:sldId id="274" r:id="rId94"/>
    <p:sldId id="371" r:id="rId95"/>
    <p:sldId id="275" r:id="rId96"/>
    <p:sldId id="305" r:id="rId97"/>
    <p:sldId id="306" r:id="rId98"/>
    <p:sldId id="307" r:id="rId99"/>
    <p:sldId id="308" r:id="rId100"/>
    <p:sldId id="343" r:id="rId101"/>
    <p:sldId id="344" r:id="rId102"/>
    <p:sldId id="346" r:id="rId103"/>
    <p:sldId id="381" r:id="rId104"/>
    <p:sldId id="347" r:id="rId105"/>
    <p:sldId id="348" r:id="rId106"/>
    <p:sldId id="326" r:id="rId107"/>
    <p:sldId id="277" r:id="rId108"/>
    <p:sldId id="278" r:id="rId109"/>
    <p:sldId id="279" r:id="rId110"/>
    <p:sldId id="280" r:id="rId111"/>
    <p:sldId id="281" r:id="rId112"/>
    <p:sldId id="313" r:id="rId113"/>
    <p:sldId id="314" r:id="rId1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936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0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14.06.2022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>
                <a:solidFill>
                  <a:srgbClr val="0070C0"/>
                </a:solidFill>
              </a:rPr>
              <a:t>VegGåendeOgSyklende</a:t>
            </a:r>
            <a:r>
              <a:rPr lang="nb-NO" sz="1000" dirty="0">
                <a:solidFill>
                  <a:srgbClr val="0070C0"/>
                </a:solidFill>
              </a:rPr>
              <a:t>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81562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957385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120420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272820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40874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vegfiktivgrense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– figur 54: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 err="1"/>
              <a:t>VegGåendeOgSyklende</a:t>
            </a:r>
            <a:r>
              <a:rPr lang="nb-NO" sz="3600" dirty="0"/>
              <a:t>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(typeveg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(typeveg)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VegfiktivGrense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 err="1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typeveg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31743</TotalTime>
  <Words>2637</Words>
  <Application>Microsoft Office PowerPoint</Application>
  <PresentationFormat>Widescreen</PresentationFormat>
  <Paragraphs>499</Paragraphs>
  <Slides>113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15: : Veg - flater og avgrensningslinjer (FKB-Veg 5.0) kun oppmerking mellom gang og sykkelareal</vt:lpstr>
      <vt:lpstr>Veglenker i Samferdsel og andre objekttyper (FKB-Veg 5.0)</vt:lpstr>
      <vt:lpstr>VEDLEGG NYTT BILDE – FIGUR 16: 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 – figur 54: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328</cp:revision>
  <dcterms:created xsi:type="dcterms:W3CDTF">2021-08-06T12:22:07Z</dcterms:created>
  <dcterms:modified xsi:type="dcterms:W3CDTF">2022-06-14T08:46:31Z</dcterms:modified>
</cp:coreProperties>
</file>